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3"/>
  </p:notesMasterIdLst>
  <p:sldIdLst>
    <p:sldId id="340" r:id="rId2"/>
    <p:sldId id="280" r:id="rId3"/>
    <p:sldId id="337" r:id="rId4"/>
    <p:sldId id="281" r:id="rId5"/>
    <p:sldId id="282" r:id="rId6"/>
    <p:sldId id="283" r:id="rId7"/>
    <p:sldId id="256" r:id="rId8"/>
    <p:sldId id="257" r:id="rId9"/>
    <p:sldId id="288" r:id="rId10"/>
    <p:sldId id="289" r:id="rId11"/>
    <p:sldId id="258" r:id="rId12"/>
    <p:sldId id="259" r:id="rId13"/>
    <p:sldId id="260" r:id="rId14"/>
    <p:sldId id="290" r:id="rId15"/>
    <p:sldId id="261" r:id="rId16"/>
    <p:sldId id="294" r:id="rId17"/>
    <p:sldId id="262" r:id="rId18"/>
    <p:sldId id="284" r:id="rId19"/>
    <p:sldId id="291" r:id="rId20"/>
    <p:sldId id="292" r:id="rId21"/>
    <p:sldId id="295" r:id="rId22"/>
    <p:sldId id="306" r:id="rId23"/>
    <p:sldId id="301" r:id="rId24"/>
    <p:sldId id="299" r:id="rId25"/>
    <p:sldId id="300" r:id="rId26"/>
    <p:sldId id="285" r:id="rId27"/>
    <p:sldId id="267" r:id="rId28"/>
    <p:sldId id="324" r:id="rId29"/>
    <p:sldId id="270" r:id="rId30"/>
    <p:sldId id="304" r:id="rId31"/>
    <p:sldId id="302" r:id="rId32"/>
    <p:sldId id="271" r:id="rId33"/>
    <p:sldId id="314" r:id="rId34"/>
    <p:sldId id="303" r:id="rId35"/>
    <p:sldId id="296" r:id="rId36"/>
    <p:sldId id="336" r:id="rId37"/>
    <p:sldId id="328" r:id="rId38"/>
    <p:sldId id="325" r:id="rId39"/>
    <p:sldId id="339" r:id="rId40"/>
    <p:sldId id="309" r:id="rId41"/>
    <p:sldId id="307" r:id="rId42"/>
    <p:sldId id="335" r:id="rId43"/>
    <p:sldId id="311" r:id="rId44"/>
    <p:sldId id="323" r:id="rId45"/>
    <p:sldId id="331" r:id="rId46"/>
    <p:sldId id="332" r:id="rId47"/>
    <p:sldId id="333" r:id="rId48"/>
    <p:sldId id="312" r:id="rId49"/>
    <p:sldId id="310" r:id="rId50"/>
    <p:sldId id="322" r:id="rId51"/>
    <p:sldId id="313" r:id="rId52"/>
    <p:sldId id="317" r:id="rId53"/>
    <p:sldId id="316" r:id="rId54"/>
    <p:sldId id="318" r:id="rId55"/>
    <p:sldId id="319" r:id="rId56"/>
    <p:sldId id="326" r:id="rId57"/>
    <p:sldId id="327" r:id="rId58"/>
    <p:sldId id="329" r:id="rId59"/>
    <p:sldId id="334" r:id="rId60"/>
    <p:sldId id="330" r:id="rId61"/>
    <p:sldId id="338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9" autoAdjust="0"/>
    <p:restoredTop sz="86323" autoAdjust="0"/>
  </p:normalViewPr>
  <p:slideViewPr>
    <p:cSldViewPr>
      <p:cViewPr varScale="1">
        <p:scale>
          <a:sx n="75" d="100"/>
          <a:sy n="75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69C9-86E9-4D4F-998B-595EFA7761B3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8A9E6-E049-4CB5-AEC0-3BD0DC28FD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2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31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Campanha para prefeito de Amambai, </a:t>
            </a:r>
            <a:r>
              <a:rPr lang="pt-BR" dirty="0" err="1" smtClean="0">
                <a:effectLst/>
              </a:rPr>
              <a:t>Cel</a:t>
            </a:r>
            <a:r>
              <a:rPr lang="pt-BR" dirty="0" smtClean="0">
                <a:effectLst/>
              </a:rPr>
              <a:t> Sapucaia ainda era Distrito.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No palanque Vereador Eurico Mariano, D. </a:t>
            </a:r>
            <a:r>
              <a:rPr lang="pt-BR" dirty="0" err="1" smtClean="0">
                <a:effectLst/>
              </a:rPr>
              <a:t>Ermelira</a:t>
            </a:r>
            <a:r>
              <a:rPr lang="pt-BR" dirty="0" smtClean="0">
                <a:effectLst/>
              </a:rPr>
              <a:t> Mariano, D. </a:t>
            </a:r>
            <a:r>
              <a:rPr lang="pt-BR" dirty="0" err="1" smtClean="0">
                <a:effectLst/>
              </a:rPr>
              <a:t>Angela</a:t>
            </a:r>
            <a:r>
              <a:rPr lang="pt-BR" dirty="0" smtClean="0">
                <a:effectLst/>
              </a:rPr>
              <a:t> </a:t>
            </a:r>
            <a:r>
              <a:rPr lang="pt-BR" dirty="0" err="1" smtClean="0">
                <a:effectLst/>
              </a:rPr>
              <a:t>Bender</a:t>
            </a:r>
            <a:r>
              <a:rPr lang="pt-BR" dirty="0" smtClean="0">
                <a:effectLst/>
              </a:rPr>
              <a:t>, </a:t>
            </a:r>
            <a:r>
              <a:rPr lang="pt-BR" dirty="0" err="1" smtClean="0">
                <a:effectLst/>
              </a:rPr>
              <a:t>Elodir</a:t>
            </a:r>
            <a:r>
              <a:rPr lang="pt-BR" dirty="0" smtClean="0">
                <a:effectLst/>
              </a:rPr>
              <a:t> </a:t>
            </a:r>
            <a:r>
              <a:rPr lang="pt-BR" dirty="0" err="1" smtClean="0">
                <a:effectLst/>
              </a:rPr>
              <a:t>Bender</a:t>
            </a:r>
            <a:r>
              <a:rPr lang="pt-BR" dirty="0" smtClean="0">
                <a:effectLst/>
              </a:rPr>
              <a:t>, Dr. Geraldo Candidato a Prefeito e </a:t>
            </a:r>
            <a:r>
              <a:rPr lang="pt-BR" dirty="0" err="1" smtClean="0">
                <a:effectLst/>
              </a:rPr>
              <a:t>Licio</a:t>
            </a:r>
            <a:r>
              <a:rPr lang="pt-BR" dirty="0" smtClean="0">
                <a:effectLst/>
              </a:rPr>
              <a:t> Horst</a:t>
            </a:r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5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effectLst/>
              </a:rPr>
              <a:t>Campanha para prefeito de Amambai, </a:t>
            </a:r>
            <a:r>
              <a:rPr lang="pt-BR" dirty="0" err="1" smtClean="0">
                <a:effectLst/>
              </a:rPr>
              <a:t>Cel</a:t>
            </a:r>
            <a:r>
              <a:rPr lang="pt-BR" dirty="0" smtClean="0">
                <a:effectLst/>
              </a:rPr>
              <a:t> Sapucaia ainda era Distrito.</a:t>
            </a:r>
            <a:br>
              <a:rPr lang="pt-BR" dirty="0" smtClean="0">
                <a:effectLst/>
              </a:rPr>
            </a:br>
            <a:r>
              <a:rPr lang="pt-BR" dirty="0" smtClean="0">
                <a:effectLst/>
              </a:rPr>
              <a:t>No palanque Vereador Eurico Mariano, D. </a:t>
            </a:r>
            <a:r>
              <a:rPr lang="pt-BR" dirty="0" err="1" smtClean="0">
                <a:effectLst/>
              </a:rPr>
              <a:t>Ermelira</a:t>
            </a:r>
            <a:r>
              <a:rPr lang="pt-BR" dirty="0" smtClean="0">
                <a:effectLst/>
              </a:rPr>
              <a:t> Mariano, D. </a:t>
            </a:r>
            <a:r>
              <a:rPr lang="pt-BR" dirty="0" err="1" smtClean="0">
                <a:effectLst/>
              </a:rPr>
              <a:t>Angela</a:t>
            </a:r>
            <a:r>
              <a:rPr lang="pt-BR" dirty="0" smtClean="0">
                <a:effectLst/>
              </a:rPr>
              <a:t> </a:t>
            </a:r>
            <a:r>
              <a:rPr lang="pt-BR" dirty="0" err="1" smtClean="0">
                <a:effectLst/>
              </a:rPr>
              <a:t>Bender</a:t>
            </a:r>
            <a:r>
              <a:rPr lang="pt-BR" dirty="0" smtClean="0">
                <a:effectLst/>
              </a:rPr>
              <a:t>, </a:t>
            </a:r>
            <a:r>
              <a:rPr lang="pt-BR" dirty="0" err="1" smtClean="0">
                <a:effectLst/>
              </a:rPr>
              <a:t>Elodir</a:t>
            </a:r>
            <a:r>
              <a:rPr lang="pt-BR" dirty="0" smtClean="0">
                <a:effectLst/>
              </a:rPr>
              <a:t> </a:t>
            </a:r>
            <a:r>
              <a:rPr lang="pt-BR" dirty="0" err="1" smtClean="0">
                <a:effectLst/>
              </a:rPr>
              <a:t>Bender</a:t>
            </a:r>
            <a:r>
              <a:rPr lang="pt-BR" dirty="0" smtClean="0">
                <a:effectLst/>
              </a:rPr>
              <a:t>, Dr. Geraldo Candidato a Prefeito e </a:t>
            </a:r>
            <a:r>
              <a:rPr lang="pt-BR" dirty="0" err="1" smtClean="0">
                <a:effectLst/>
              </a:rPr>
              <a:t>Licio</a:t>
            </a:r>
            <a:r>
              <a:rPr lang="pt-BR" dirty="0" smtClean="0">
                <a:effectLst/>
              </a:rPr>
              <a:t> Horst</a:t>
            </a:r>
            <a:endParaRPr lang="pt-BR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96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18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Avenida</a:t>
            </a:r>
            <a:r>
              <a:rPr lang="pt-BR" baseline="0" dirty="0" smtClean="0"/>
              <a:t> Flavio </a:t>
            </a:r>
            <a:r>
              <a:rPr lang="pt-BR" baseline="0" dirty="0" err="1" smtClean="0"/>
              <a:t>Derzi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8A9E6-E049-4CB5-AEC0-3BD0DC28FD96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41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200083-DEA6-4489-9306-732F83FCB870}" type="datetimeFigureOut">
              <a:rPr lang="pt-BR" smtClean="0"/>
              <a:t>26/3/2014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4DC20B-2D4D-441E-B1B4-0FCF311CB77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nsador.uol.com.br/autor/jose_saramag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martha_medeiros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UM POUCO DE NOSSA HISTÓRIA.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58200" cy="1728192"/>
          </a:xfrm>
        </p:spPr>
        <p:txBody>
          <a:bodyPr/>
          <a:lstStyle/>
          <a:p>
            <a:pPr algn="ctr"/>
            <a:r>
              <a:rPr lang="pt-BR" dirty="0" smtClean="0"/>
              <a:t>MEMÓRIAS DA CIDADE  DE CORONEL SAPUCAIA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3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onelsapucaia.ms.gov.br/images/eventos/1/12_09_2013_22_08_27_30_/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ronelsapucaia.ms.gov.br/images/eventos/1/12_09_2013_22_08_27_30_/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5568"/>
            <a:ext cx="7632848" cy="54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ronelsapucaia.ms.gov.br/images/eventos/1/12_09_2013_22_08_27_30_/imag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70" y="749663"/>
            <a:ext cx="6875506" cy="59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ronelsapucaia.ms.gov.br/images/eventos/1/12_09_2013_22_08_27_30_/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4726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onelsapucaia.ms.gov.br/images/eventos/1/12_09_2013_22_08_27_30_/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7687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ronelsapucaia.ms.gov.br/images/eventos/1/12_09_2013_22_08_27_30_/image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coronelsapucaia.ms.gov.br/images/eventos/1/12_09_2013_22_08_27_30_/image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16" y="4005064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oronelsapucaia.ms.gov.br/images/eventos/1/12_09_2013_22_08_27_30_/image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67655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coronelsapucaia.ms.gov.br/images/eventos/1/12_09_2013_22_08_27_30_/image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3" y="2077414"/>
            <a:ext cx="2405288" cy="20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oronelsapucaia.ms.gov.br/images/eventos/1/12_09_2013_22_08_27_30_/image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8" y="332656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oronelsapucaia.ms.gov.br/images/eventos/1/12_09_2013_22_08_27_30_/image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0050"/>
            <a:ext cx="2743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coronelsapucaia.ms.gov.br/images/eventos/1/12_09_2013_22_08_27_30_/image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6" y="1174431"/>
            <a:ext cx="3123875" cy="27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oronelsapucaia.ms.gov.br/images/eventos/1/12_09_2013_22_08_27_30_/image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16" y="116633"/>
            <a:ext cx="275999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1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ronelsapucaia.ms.gov.br/images/eventos/1/12_09_2013_22_08_27_30_/imag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55" y="836712"/>
            <a:ext cx="32815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oronelsapucaia.ms.gov.br/images/eventos/1/12_09_2013_22_08_27_30_/image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3407318" cy="26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oronelsapucaia.ms.gov.br/images/eventos/1/12_09_2013_22_08_27_30_/imag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30243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onelsapucaia.ms.gov.br/images/eventos/1/12_09_2013_22_08_27_30_/imag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847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12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ronelsapucaia.ms.gov.br/images/eventos/1/12_09_2013_22_08_27_30_/imag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087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536504"/>
          </a:xfrm>
        </p:spPr>
        <p:txBody>
          <a:bodyPr>
            <a:normAutofit fontScale="55000" lnSpcReduction="20000"/>
          </a:bodyPr>
          <a:lstStyle/>
          <a:p>
            <a:r>
              <a:rPr lang="pt-BR" sz="3800" dirty="0"/>
              <a:t>A viagem não acaba nunca. Só os viajantes acabam. E mesmo estes podem prolongar-se em memória, em lembrança, em narrativa. Quando o visitante sentou na areia da praia e disse:</a:t>
            </a:r>
            <a:br>
              <a:rPr lang="pt-BR" sz="3800" dirty="0"/>
            </a:br>
            <a:r>
              <a:rPr lang="pt-BR" sz="3800" dirty="0"/>
              <a:t>“Não há mais o que ver”, saiba que não era assim. O fim de uma viagem é apenas o começo de outra. É preciso ver o que não foi visto, ver outra vez o que se viu já, ver na primavera o que se vira no verão, ver de dia o que se viu de noite, com o sol onde primeiramente a chuva caía, ver a seara verde, o fruto maduro, a pedra que mudou de lugar, a sombra que aqui não estava. É preciso voltar aos passos que foram dados, para repetir e para traçar caminhos novos ao lado deles. É preciso recomeçar a viagem. Sempre.</a:t>
            </a:r>
          </a:p>
          <a:p>
            <a:r>
              <a:rPr lang="pt-BR" i="1" dirty="0">
                <a:hlinkClick r:id="rId3"/>
              </a:rPr>
              <a:t>José Saramago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42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ronelsapucaia.ms.gov.br/images/eventos/1/12_09_2013_22_08_27_30_/imag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967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ronelsapucaia.ms.gov.br/images/eventos/1/12_09_2013_22_08_27_30_/image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9800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ronelsapucaia.ms.gov.br/images/eventos/1/12_09_2013_22_08_27_30_/imag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17032"/>
            <a:ext cx="3188093" cy="26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coronelsapucaia.ms.gov.br/images/eventos/1/12_09_2013_22_08_27_30_/image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0729"/>
            <a:ext cx="3744416" cy="32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ronelsapucaia.ms.gov.br/images/eventos/1/12_09_2013_22_08_27_30_/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5964"/>
            <a:ext cx="5112568" cy="44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ronelsapucaia.ms.gov.br/images/eventos/1/12_09_2013_22_08_27_30_/imag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66676"/>
            <a:ext cx="5040560" cy="43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ronelsapucaia.ms.gov.br/images/eventos/1/12_09_2013_22_08_27_30_/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764704"/>
            <a:ext cx="5849086" cy="50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coronelsapucaia.ms.gov.br/images/eventos/1/12_09_2013_22_08_27_30_/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5" y="1265474"/>
            <a:ext cx="3920574" cy="38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oronelsapucaia.ms.gov.br/images/eventos/1/12_09_2013_22_08_27_30_/image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55" y="299138"/>
            <a:ext cx="3771509" cy="32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ronelsapucaia.ms.gov.br/images/eventos/1/12_09_2013_22_08_27_30_/image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33" y="836712"/>
            <a:ext cx="5544616" cy="53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H="1">
            <a:off x="9540552" y="2132856"/>
            <a:ext cx="720080" cy="12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9612560" y="83596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10692680" y="2420888"/>
            <a:ext cx="484632" cy="416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11052720" y="83671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9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h-a.akamaihd.net/hphotos-ak-frc3/t1/292256_498134700235295_155220362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2058" r="11282" b="6240"/>
          <a:stretch/>
        </p:blipFill>
        <p:spPr bwMode="auto">
          <a:xfrm>
            <a:off x="2008908" y="775855"/>
            <a:ext cx="4017819" cy="42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 smtClean="0"/>
              <a:t>Profª</a:t>
            </a:r>
            <a:r>
              <a:rPr lang="pt-BR" dirty="0" smtClean="0"/>
              <a:t> </a:t>
            </a:r>
            <a:r>
              <a:rPr lang="pt-BR" dirty="0" err="1" smtClean="0"/>
              <a:t>Eneil</a:t>
            </a:r>
            <a:r>
              <a:rPr lang="pt-BR" dirty="0" smtClean="0"/>
              <a:t>  Vargas.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2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coronelsapucaia.ms.gov.br/images/eventos/1/12_09_2013_22_08_27_30_/image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" y="33334"/>
            <a:ext cx="4202402" cy="36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coronelsapucaia.ms.gov.br/images/eventos/1/12_09_2013_22_08_27_30_/imag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6662"/>
            <a:ext cx="3600400" cy="32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coronelsapucaia.ms.gov.br/images/eventos/1/12_09_2013_22_08_27_30_/image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8635"/>
            <a:ext cx="3816424" cy="3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55273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" Toda separação é triste.</a:t>
            </a:r>
            <a:br>
              <a:rPr lang="pt-BR" dirty="0"/>
            </a:br>
            <a:r>
              <a:rPr lang="pt-BR" dirty="0"/>
              <a:t>Ela guarda memória de tempos felizes ( ou de tempos que poderiam ter sido felizes....)</a:t>
            </a:r>
            <a:br>
              <a:rPr lang="pt-BR" dirty="0"/>
            </a:br>
            <a:r>
              <a:rPr lang="pt-BR" dirty="0"/>
              <a:t>e nela mora a saudade."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86000" y="1268760"/>
            <a:ext cx="5382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'O que eu fui ontem e anteontem já é memória. Escada vencida degrau por degrau, mas o que eu sou neste momento é o que conta, minhas decisões valem para agora, hoje é o meu dia, nenhum outro.'</a:t>
            </a:r>
          </a:p>
          <a:p>
            <a:r>
              <a:rPr lang="pt-BR" i="1" dirty="0">
                <a:hlinkClick r:id="rId2"/>
              </a:rPr>
              <a:t>Martha Medeiros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778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oronelsapucaia.ms.gov.br/images/eventos/1/12_09_2013_22_08_27_30_/imag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2209"/>
            <a:ext cx="5256584" cy="45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oronelsapucaia.ms.gov.br/images/eventos/1/12_09_2013_22_08_27_30_/imag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447945" cy="38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oronelsapucaia.ms.gov.br/images/eventos/1/12_09_2013_22_08_27_30_/imag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21781"/>
            <a:ext cx="5472608" cy="31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2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coronelsapucaia.ms.gov.br/images/eventos/1/12_09_2013_22_08_27_30_/image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6490"/>
            <a:ext cx="2743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www.coronelsapucaia.ms.gov.br/images/eventos/1/12_09_2013_22_08_27_30_/image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6154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e-a.akamaihd.net/hphotos-ak-prn1/t1/1622828_625225714192859_9377289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00" y="1124744"/>
            <a:ext cx="5832648" cy="46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10116616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 rot="10800000" flipV="1">
            <a:off x="1691680" y="4980076"/>
            <a:ext cx="563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CEL FORTUNATTO DE OLIVEIRA E FAMÍLIA</a:t>
            </a:r>
            <a:br>
              <a:rPr lang="pt-BR" dirty="0"/>
            </a:br>
            <a:r>
              <a:rPr lang="pt-BR" dirty="0" smtClean="0"/>
              <a:t>PRIMEIROS  </a:t>
            </a:r>
            <a:r>
              <a:rPr lang="pt-BR" dirty="0" err="1" smtClean="0"/>
              <a:t>HABITANTEs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0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coronelsapucaia.ms.gov.br/images/eventos/1/12_09_2013_22_08_27_30_/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4" y="4149080"/>
            <a:ext cx="2743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coronelsapucaia.ms.gov.br/images/eventos/1/12_09_2013_22_08_27_30_/imag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4652"/>
            <a:ext cx="2743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oronelsapucaia.ms.gov.br/images/eventos/1/12_09_2013_22_08_27_30_/imag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2743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oronelsapucaia.ms.gov.br/images/eventos/1/12_09_2013_22_08_27_30_/image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743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cdn-sphotos-f-a.akamaihd.net/hphotos-ak-ash4/t1/1001388_407791299330279_4223468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788525" cy="413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708920"/>
            <a:ext cx="6552728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Reunião Política: </a:t>
            </a:r>
            <a:r>
              <a:rPr lang="pt-BR" dirty="0" err="1" smtClean="0"/>
              <a:t>Elodir</a:t>
            </a:r>
            <a:r>
              <a:rPr lang="pt-BR" dirty="0" smtClean="0"/>
              <a:t> </a:t>
            </a:r>
            <a:r>
              <a:rPr lang="pt-BR" dirty="0" err="1" smtClean="0"/>
              <a:t>Bender</a:t>
            </a:r>
            <a:r>
              <a:rPr lang="pt-BR" dirty="0" smtClean="0"/>
              <a:t> (prefeito)</a:t>
            </a:r>
            <a:r>
              <a:rPr lang="pt-BR" dirty="0"/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ELODIR BENDER, NILCEIA DE SOUZA, PROF ÊNIO, LUIZ VARGAS DA SILVA, ROSANGELA ZAGO</a:t>
            </a:r>
          </a:p>
        </p:txBody>
      </p:sp>
    </p:spTree>
    <p:extLst>
      <p:ext uri="{BB962C8B-B14F-4D97-AF65-F5344CB8AC3E}">
        <p14:creationId xmlns:p14="http://schemas.microsoft.com/office/powerpoint/2010/main" val="5412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fbcdn-sphotos-g-a.akamaihd.net/hphotos-ak-ash2/t1/299240_496127530436012_144149360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r="16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RUA PIMENTEL</a:t>
            </a:r>
            <a:br>
              <a:rPr lang="pt-BR" dirty="0"/>
            </a:br>
            <a:r>
              <a:rPr lang="pt-BR" dirty="0"/>
              <a:t>EM FRENTE HOTEL SÃO LUIZ</a:t>
            </a:r>
            <a:br>
              <a:rPr lang="pt-BR" dirty="0"/>
            </a:br>
            <a:r>
              <a:rPr lang="pt-BR" dirty="0"/>
              <a:t>PREFEITO ELODIR BENDER</a:t>
            </a:r>
          </a:p>
        </p:txBody>
      </p:sp>
    </p:spTree>
    <p:extLst>
      <p:ext uri="{BB962C8B-B14F-4D97-AF65-F5344CB8AC3E}">
        <p14:creationId xmlns:p14="http://schemas.microsoft.com/office/powerpoint/2010/main" val="36125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844825"/>
            <a:ext cx="5486400" cy="2882749"/>
          </a:xfrm>
        </p:spPr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743384"/>
            <a:ext cx="5486400" cy="428816"/>
          </a:xfrm>
        </p:spPr>
        <p:txBody>
          <a:bodyPr/>
          <a:lstStyle/>
          <a:p>
            <a:r>
              <a:rPr lang="pt-BR" dirty="0"/>
              <a:t>PRIMEIRA MÁQUINA ADQUIRIDA PELO MUNICÍPIO</a:t>
            </a:r>
          </a:p>
        </p:txBody>
      </p:sp>
      <p:pic>
        <p:nvPicPr>
          <p:cNvPr id="14338" name="Picture 2" descr="https://fbcdn-sphotos-h-a.akamaihd.net/hphotos-ak-prn1/t1/73174_497043050344460_1249830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44826"/>
            <a:ext cx="5544617" cy="3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bcdn-sphotos-f-a.akamaihd.net/hphotos-ak-ash3/t1/5805_497476883634410_930205164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b="11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EQUIPE BASQUETE DA ESCOLA CEL SAPUCAIA - JOMES</a:t>
            </a:r>
            <a:br>
              <a:rPr lang="pt-BR" dirty="0"/>
            </a:br>
            <a:r>
              <a:rPr lang="pt-BR" dirty="0"/>
              <a:t>TITO, CLAUDIA, MARTA, CELINA, VANESA, MISLENE, BAIXINHA, MARINEI, </a:t>
            </a:r>
            <a:r>
              <a:rPr lang="pt-BR" dirty="0" smtClean="0"/>
              <a:t>José, </a:t>
            </a:r>
            <a:r>
              <a:rPr lang="pt-BR" dirty="0"/>
              <a:t>ZENIR</a:t>
            </a:r>
          </a:p>
        </p:txBody>
      </p:sp>
    </p:spTree>
    <p:extLst>
      <p:ext uri="{BB962C8B-B14F-4D97-AF65-F5344CB8AC3E}">
        <p14:creationId xmlns:p14="http://schemas.microsoft.com/office/powerpoint/2010/main" val="29069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1800" dirty="0" err="1" smtClean="0"/>
              <a:t>Prof</a:t>
            </a:r>
            <a:r>
              <a:rPr lang="pt-BR" sz="1800" dirty="0" smtClean="0"/>
              <a:t> ª. </a:t>
            </a:r>
            <a:r>
              <a:rPr lang="pt-BR" sz="1800" dirty="0"/>
              <a:t>Luzia </a:t>
            </a:r>
            <a:r>
              <a:rPr lang="pt-BR" sz="1800" dirty="0" err="1"/>
              <a:t>Micuinha</a:t>
            </a:r>
            <a:r>
              <a:rPr lang="pt-BR" sz="1800" dirty="0"/>
              <a:t>, Dona Ana, Jandira Ramos, a 4a </a:t>
            </a:r>
            <a:r>
              <a:rPr lang="pt-BR" sz="1800" dirty="0" err="1" smtClean="0"/>
              <a:t>profª</a:t>
            </a:r>
            <a:r>
              <a:rPr lang="pt-BR" sz="1800" dirty="0" smtClean="0"/>
              <a:t> , </a:t>
            </a:r>
            <a:r>
              <a:rPr lang="pt-BR" sz="1800" dirty="0" err="1"/>
              <a:t>Zeila</a:t>
            </a:r>
            <a:r>
              <a:rPr lang="pt-BR" sz="1800" dirty="0"/>
              <a:t> Rocha, </a:t>
            </a:r>
            <a:r>
              <a:rPr lang="pt-BR" sz="1800" dirty="0" err="1" smtClean="0"/>
              <a:t>profª</a:t>
            </a:r>
            <a:r>
              <a:rPr lang="pt-BR" sz="1800" dirty="0" smtClean="0"/>
              <a:t>  Suely </a:t>
            </a:r>
            <a:r>
              <a:rPr lang="pt-BR" sz="1800" dirty="0"/>
              <a:t>Marlene Alves </a:t>
            </a:r>
            <a:r>
              <a:rPr lang="pt-BR" sz="1800" dirty="0" err="1" smtClean="0"/>
              <a:t>Torquetti</a:t>
            </a:r>
            <a:r>
              <a:rPr lang="pt-BR" sz="1800" dirty="0" smtClean="0"/>
              <a:t>, </a:t>
            </a:r>
            <a:r>
              <a:rPr lang="pt-BR" sz="1800" dirty="0" err="1" smtClean="0"/>
              <a:t>profª</a:t>
            </a:r>
            <a:r>
              <a:rPr lang="pt-BR" sz="1800" dirty="0" smtClean="0"/>
              <a:t>  </a:t>
            </a:r>
            <a:r>
              <a:rPr lang="pt-BR" sz="1800" dirty="0"/>
              <a:t>Amélia </a:t>
            </a:r>
            <a:r>
              <a:rPr lang="pt-BR" sz="1800" dirty="0" err="1" smtClean="0"/>
              <a:t>Pizzato</a:t>
            </a:r>
            <a:r>
              <a:rPr lang="pt-BR" sz="1800" dirty="0" smtClean="0"/>
              <a:t>, </a:t>
            </a:r>
            <a:r>
              <a:rPr lang="pt-BR" sz="1800" dirty="0" err="1" smtClean="0"/>
              <a:t>profª</a:t>
            </a:r>
            <a:r>
              <a:rPr lang="pt-BR" sz="1800" dirty="0" smtClean="0"/>
              <a:t>  </a:t>
            </a:r>
            <a:r>
              <a:rPr lang="pt-BR" sz="1800" dirty="0" err="1"/>
              <a:t>Sumiko</a:t>
            </a:r>
            <a:r>
              <a:rPr lang="pt-BR" sz="1800" dirty="0"/>
              <a:t> </a:t>
            </a:r>
            <a:r>
              <a:rPr lang="pt-BR" sz="1800" dirty="0" smtClean="0"/>
              <a:t>  </a:t>
            </a:r>
            <a:r>
              <a:rPr lang="pt-BR" sz="1800" dirty="0" err="1" smtClean="0"/>
              <a:t>Shigueara</a:t>
            </a:r>
            <a:r>
              <a:rPr lang="pt-BR" sz="1800" dirty="0" smtClean="0"/>
              <a:t>  </a:t>
            </a:r>
            <a:r>
              <a:rPr lang="pt-BR" sz="1800" dirty="0" err="1" smtClean="0"/>
              <a:t>Soligo</a:t>
            </a:r>
            <a:r>
              <a:rPr lang="pt-BR" sz="1800" dirty="0"/>
              <a:t>, </a:t>
            </a:r>
            <a:r>
              <a:rPr lang="pt-BR" sz="1800" dirty="0" err="1" smtClean="0"/>
              <a:t>profº</a:t>
            </a:r>
            <a:r>
              <a:rPr lang="pt-BR" sz="1800" dirty="0" smtClean="0"/>
              <a:t>  Luiz </a:t>
            </a:r>
            <a:r>
              <a:rPr lang="pt-BR" sz="1800" dirty="0"/>
              <a:t>Eurico Vargas, </a:t>
            </a:r>
            <a:r>
              <a:rPr lang="pt-BR" sz="1800" dirty="0" err="1" smtClean="0"/>
              <a:t>profª</a:t>
            </a:r>
            <a:r>
              <a:rPr lang="pt-BR" sz="1800" dirty="0" smtClean="0"/>
              <a:t>  Judite </a:t>
            </a:r>
            <a:r>
              <a:rPr lang="pt-BR" sz="1800" dirty="0"/>
              <a:t>D. Maciel, </a:t>
            </a:r>
            <a:r>
              <a:rPr lang="pt-BR" sz="1800" dirty="0" err="1"/>
              <a:t>Erci</a:t>
            </a:r>
            <a:r>
              <a:rPr lang="pt-BR" sz="1800" dirty="0"/>
              <a:t> Pereira e a Maria Lourdes Matsumoto Lopes.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AutoShape 2" descr="Baixe 100_0750.JPG (1726,9 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Baixe 100_0750.JPG (1726,9 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s://fbcdn-sphotos-e-a.akamaihd.net/hphotos-ak-ash3/t1/3629_498132113568887_175950588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008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3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oronelsapucaia.ms.gov.br/images/eventos/1/12_09_2013_22_08_27_30_/image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728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bcdn-sphotos-d-a.akamaihd.net/hphotos-ak-frc3/t1/1016982_407791745996901_1809374702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6528"/>
          <a:stretch>
            <a:fillRect/>
          </a:stretch>
        </p:blipFill>
        <p:spPr bwMode="auto">
          <a:xfrm>
            <a:off x="1201474" y="469058"/>
            <a:ext cx="6250846" cy="46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CLARICE BOFINGER DESFILE 7 DE SETEMBRO COMO RAINHA DOS ESTUDANTES</a:t>
            </a:r>
            <a:br>
              <a:rPr lang="pt-BR" dirty="0"/>
            </a:br>
            <a:r>
              <a:rPr lang="pt-BR" b="0" dirty="0"/>
              <a:t/>
            </a:r>
            <a:br>
              <a:rPr lang="pt-BR" b="0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CLARICE BOFINGER DESFILE 7 DE SETEMBRO COMO RAINHA DOS ESTUDANTES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Imagem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6" name="Espaço Reservado para Imagem 2"/>
          <p:cNvSpPr txBox="1">
            <a:spLocks/>
          </p:cNvSpPr>
          <p:nvPr/>
        </p:nvSpPr>
        <p:spPr>
          <a:xfrm>
            <a:off x="1764579" y="620688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1020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416824" cy="4502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Serraria </a:t>
            </a:r>
            <a:r>
              <a:rPr lang="pt-BR" dirty="0" smtClean="0"/>
              <a:t>SÃO PAULO – PROPRIETÁRIO Renato </a:t>
            </a:r>
            <a:r>
              <a:rPr lang="pt-BR" dirty="0" smtClean="0"/>
              <a:t>Mendes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sp>
        <p:nvSpPr>
          <p:cNvPr id="5" name="Espaço Reservado para Imagem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1026" name="Picture 2" descr="https://fbcdn-sphotos-b-a.akamaihd.net/hphotos-ak-prn1/t1/935623_375501019226321_10489471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4" y="510470"/>
            <a:ext cx="7518984" cy="457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bcdn-sphotos-g-a.akamaihd.net/hphotos-ak-ash2/t1/483276_496301573751941_121558140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Rainha da madeira de Coronel Sapucaia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Candidatas representando as </a:t>
            </a:r>
            <a:r>
              <a:rPr lang="pt-BR" dirty="0" smtClean="0"/>
              <a:t>madeireiras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75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5292080" y="6677980"/>
            <a:ext cx="1728192" cy="360040"/>
          </a:xfrm>
        </p:spPr>
        <p:txBody>
          <a:bodyPr>
            <a:normAutofit fontScale="90000"/>
          </a:bodyPr>
          <a:lstStyle/>
          <a:p>
            <a:r>
              <a:rPr lang="pt-BR" smtClean="0"/>
              <a:t>   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4900" dirty="0" smtClean="0">
                <a:latin typeface="Arial" pitchFamily="34" charset="0"/>
                <a:cs typeface="Arial" pitchFamily="34" charset="0"/>
              </a:rPr>
              <a:t>Pioneiros de Coronel Sapucaia:</a:t>
            </a:r>
          </a:p>
          <a:p>
            <a:r>
              <a:rPr lang="pt-BR" sz="4900" dirty="0" smtClean="0">
                <a:latin typeface="Arial" pitchFamily="34" charset="0"/>
                <a:cs typeface="Arial" pitchFamily="34" charset="0"/>
              </a:rPr>
              <a:t>Abílio Espindola Sobrinho, João Batista Terra, Bento Gomes de Oliveira, João Flores de Abreu.</a:t>
            </a:r>
            <a:endParaRPr lang="pt-BR" sz="4900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https://scontent-b-iad.xx.fbcdn.net/hphotos-frc1/t1/1044295_625409594174471_821690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05" y="764704"/>
            <a:ext cx="67687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s://fbcdn-sphotos-h-a.akamaihd.net/hphotos-ak-ash3/t1/60607_497716193610479_21180408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8491852" cy="56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 flipV="1">
            <a:off x="1907704" y="6309318"/>
            <a:ext cx="5472608" cy="432049"/>
          </a:xfrm>
        </p:spPr>
        <p:txBody>
          <a:bodyPr>
            <a:normAutofit fontScale="40000" lnSpcReduction="20000"/>
          </a:bodyPr>
          <a:lstStyle/>
          <a:p>
            <a:r>
              <a:rPr lang="pt-BR" sz="800" dirty="0" smtClean="0"/>
              <a:t> </a:t>
            </a:r>
            <a:endParaRPr lang="pt-BR" sz="800" dirty="0"/>
          </a:p>
          <a:p>
            <a:r>
              <a:rPr lang="pt-BR" sz="800" dirty="0"/>
              <a:t/>
            </a:r>
            <a:br>
              <a:rPr lang="pt-BR" sz="800" dirty="0"/>
            </a:br>
            <a:r>
              <a:rPr lang="pt-BR" sz="4300" dirty="0">
                <a:latin typeface="Arial" pitchFamily="34" charset="0"/>
                <a:cs typeface="Arial" pitchFamily="34" charset="0"/>
              </a:rPr>
              <a:t/>
            </a:r>
            <a:br>
              <a:rPr lang="pt-BR" sz="4300" dirty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7410" name="Picture 2" descr="https://fbcdn-sphotos-b-a.akamaihd.net/hphotos-ak-frc3/t1/388432_496560467059385_828854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8" y="1412776"/>
            <a:ext cx="6721680" cy="44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72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bcdn-sphotos-f-a.akamaihd.net/hphotos-ak-frc3/t1/529980_496430300405735_61403604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1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Inauguração da </a:t>
            </a:r>
            <a:r>
              <a:rPr lang="pt-BR" dirty="0"/>
              <a:t>B</a:t>
            </a:r>
            <a:r>
              <a:rPr lang="pt-BR" dirty="0" smtClean="0"/>
              <a:t>iblioteca Municipal de </a:t>
            </a:r>
            <a:r>
              <a:rPr lang="pt-BR" dirty="0" err="1" smtClean="0"/>
              <a:t>Cel</a:t>
            </a:r>
            <a:r>
              <a:rPr lang="pt-BR" dirty="0" smtClean="0"/>
              <a:t> Sapucaia.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Prefeito </a:t>
            </a:r>
            <a:r>
              <a:rPr lang="pt-BR" dirty="0" err="1" smtClean="0"/>
              <a:t>Elodir</a:t>
            </a:r>
            <a:r>
              <a:rPr lang="pt-BR" dirty="0" smtClean="0"/>
              <a:t>  </a:t>
            </a:r>
            <a:r>
              <a:rPr lang="pt-BR" dirty="0" err="1" smtClean="0"/>
              <a:t>Bender</a:t>
            </a:r>
            <a:r>
              <a:rPr lang="pt-BR" dirty="0" smtClean="0"/>
              <a:t>, </a:t>
            </a:r>
            <a:r>
              <a:rPr lang="pt-BR" dirty="0" err="1" smtClean="0"/>
              <a:t>Profª</a:t>
            </a:r>
            <a:r>
              <a:rPr lang="pt-BR" dirty="0" smtClean="0"/>
              <a:t> </a:t>
            </a:r>
            <a:r>
              <a:rPr lang="pt-BR" dirty="0" err="1" smtClean="0"/>
              <a:t>Walli</a:t>
            </a:r>
            <a:r>
              <a:rPr lang="pt-BR" dirty="0" smtClean="0"/>
              <a:t>  </a:t>
            </a:r>
            <a:r>
              <a:rPr lang="pt-BR" dirty="0" err="1" smtClean="0"/>
              <a:t>Keffler</a:t>
            </a:r>
            <a:r>
              <a:rPr lang="pt-BR" dirty="0" smtClean="0"/>
              <a:t> e o aluno Samir Mariano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7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160" y="5085184"/>
            <a:ext cx="6961240" cy="1412776"/>
          </a:xfrm>
        </p:spPr>
        <p:txBody>
          <a:bodyPr>
            <a:normAutofit fontScale="90000"/>
          </a:bodyPr>
          <a:lstStyle/>
          <a:p>
            <a:r>
              <a:rPr lang="pt-BR" b="0" dirty="0" smtClean="0"/>
              <a:t>Campanha </a:t>
            </a:r>
            <a:r>
              <a:rPr lang="pt-BR" b="0" dirty="0"/>
              <a:t>para prefeito de Amambai, </a:t>
            </a:r>
            <a:r>
              <a:rPr lang="pt-BR" b="0" dirty="0" err="1"/>
              <a:t>Cel</a:t>
            </a:r>
            <a:r>
              <a:rPr lang="pt-BR" b="0" dirty="0"/>
              <a:t> Sapucaia ainda era Distrito.</a:t>
            </a:r>
            <a:br>
              <a:rPr lang="pt-BR" b="0" dirty="0"/>
            </a:br>
            <a:r>
              <a:rPr lang="pt-BR" b="0" dirty="0"/>
              <a:t>No palanque Vereador Eurico Mariano, D. </a:t>
            </a:r>
            <a:r>
              <a:rPr lang="pt-BR" b="0" dirty="0" err="1"/>
              <a:t>Ermelira</a:t>
            </a:r>
            <a:r>
              <a:rPr lang="pt-BR" b="0" dirty="0"/>
              <a:t> Mariano, D. </a:t>
            </a:r>
            <a:r>
              <a:rPr lang="pt-BR" b="0" dirty="0" err="1"/>
              <a:t>Angela</a:t>
            </a:r>
            <a:r>
              <a:rPr lang="pt-BR" b="0" dirty="0"/>
              <a:t> </a:t>
            </a:r>
            <a:r>
              <a:rPr lang="pt-BR" b="0" dirty="0" err="1"/>
              <a:t>Bender</a:t>
            </a:r>
            <a:r>
              <a:rPr lang="pt-BR" b="0" dirty="0"/>
              <a:t>, </a:t>
            </a:r>
            <a:r>
              <a:rPr lang="pt-BR" b="0" dirty="0" err="1"/>
              <a:t>Elodir</a:t>
            </a:r>
            <a:r>
              <a:rPr lang="pt-BR" b="0" dirty="0"/>
              <a:t> </a:t>
            </a:r>
            <a:r>
              <a:rPr lang="pt-BR" b="0" dirty="0" err="1"/>
              <a:t>Bender</a:t>
            </a:r>
            <a:r>
              <a:rPr lang="pt-BR" b="0" dirty="0"/>
              <a:t>, Dr. Geraldo Candidato a Prefeito e </a:t>
            </a:r>
            <a:r>
              <a:rPr lang="pt-BR" b="0" dirty="0" err="1"/>
              <a:t>Licio</a:t>
            </a:r>
            <a:r>
              <a:rPr lang="pt-BR" b="0" dirty="0"/>
              <a:t> </a:t>
            </a:r>
            <a:r>
              <a:rPr lang="pt-BR" b="0" dirty="0" smtClean="0"/>
              <a:t>Horst</a:t>
            </a:r>
            <a:r>
              <a:rPr lang="pt-BR" b="0" dirty="0"/>
              <a:t/>
            </a:r>
            <a:br>
              <a:rPr lang="pt-BR" b="0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 flipV="1">
            <a:off x="1907704" y="6309318"/>
            <a:ext cx="5472608" cy="432049"/>
          </a:xfrm>
        </p:spPr>
        <p:txBody>
          <a:bodyPr>
            <a:normAutofit fontScale="40000" lnSpcReduction="20000"/>
          </a:bodyPr>
          <a:lstStyle/>
          <a:p>
            <a:r>
              <a:rPr lang="pt-BR" sz="800" dirty="0" smtClean="0"/>
              <a:t> </a:t>
            </a:r>
            <a:endParaRPr lang="pt-BR" sz="800" dirty="0"/>
          </a:p>
          <a:p>
            <a:r>
              <a:rPr lang="pt-BR" sz="800" dirty="0"/>
              <a:t/>
            </a:r>
            <a:br>
              <a:rPr lang="pt-BR" sz="800" dirty="0"/>
            </a:br>
            <a:r>
              <a:rPr lang="pt-BR" sz="4300" dirty="0">
                <a:latin typeface="Arial" pitchFamily="34" charset="0"/>
                <a:cs typeface="Arial" pitchFamily="34" charset="0"/>
              </a:rPr>
              <a:t/>
            </a:r>
            <a:br>
              <a:rPr lang="pt-BR" sz="4300" dirty="0">
                <a:latin typeface="Arial" pitchFamily="34" charset="0"/>
                <a:cs typeface="Arial" pitchFamily="34" charset="0"/>
              </a:rPr>
            </a:b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17410" name="Picture 2" descr="https://fbcdn-sphotos-b-a.akamaihd.net/hphotos-ak-frc3/t1/388432_496560467059385_8288548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60" y="366880"/>
            <a:ext cx="6721680" cy="44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7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949280"/>
            <a:ext cx="5486400" cy="22292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Coronel Sapucaia,</a:t>
            </a:r>
            <a:endParaRPr lang="pt-BR" dirty="0"/>
          </a:p>
        </p:txBody>
      </p:sp>
      <p:pic>
        <p:nvPicPr>
          <p:cNvPr id="5122" name="Picture 2" descr="https://scontent-b.xx.fbcdn.net/hphotos-ash4/t1/1395766_665903573431612_4719729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0197"/>
            <a:ext cx="834332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h-a.akamaihd.net/hphotos-ak-ash3/t1/544244_487719807943451_36830094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2696"/>
            <a:ext cx="6912768" cy="54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Coronel Sapucaia.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35696" y="6381328"/>
            <a:ext cx="5904656" cy="288032"/>
          </a:xfrm>
        </p:spPr>
        <p:txBody>
          <a:bodyPr>
            <a:normAutofit/>
          </a:bodyPr>
          <a:lstStyle/>
          <a:p>
            <a:r>
              <a:rPr lang="pt-BR" dirty="0" smtClean="0"/>
              <a:t>Coronel   Sapucaia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68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coronelsapucaia.ms.gov.br/images/eventos/1/12_09_2013_22_08_27_30_/imag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5" y="846518"/>
            <a:ext cx="6697845" cy="52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g-a.akamaihd.net/hphotos-ak-prn1/t1/540690_497915813590517_91549471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r="22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Coronel Sapucaia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962656" y="5805264"/>
            <a:ext cx="474440" cy="288032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9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ronel Sapucaia - Memór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486400" cy="566738"/>
          </a:xfrm>
        </p:spPr>
        <p:txBody>
          <a:bodyPr>
            <a:normAutofit/>
          </a:bodyPr>
          <a:lstStyle/>
          <a:p>
            <a:r>
              <a:rPr lang="pt-BR" dirty="0" smtClean="0"/>
              <a:t>  Entrada  de Coronel Sapucaia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6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360040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Monumento: entrada da cidade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coronelsapucaia.ms.gov.br/images/eventos/1/12_09_2013_22_20_22_30_/Cri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1667"/>
            <a:ext cx="6768752" cy="49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ronelsapucaia.ms.gov.br/images/eventos/1/12_09_2013_22_20_22_30_/Chaf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8" y="685921"/>
            <a:ext cx="7594735" cy="50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140952" y="4365104"/>
            <a:ext cx="1741984" cy="901884"/>
          </a:xfrm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6776" y="6741368"/>
            <a:ext cx="144016" cy="116631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r>
              <a:rPr lang="pt-BR" dirty="0" smtClean="0"/>
              <a:t>Praça de Coronel Sapucaia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2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ronelsapucaia.ms.gov.br/images/eventos/1/12_09_2013_22_20_22_30_/Arara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964" r="22111" b="7821"/>
          <a:stretch/>
        </p:blipFill>
        <p:spPr>
          <a:xfrm>
            <a:off x="1187624" y="274080"/>
            <a:ext cx="6552728" cy="466708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Praça da Vila Mate Laranjeira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6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ronelsapucaia.ms.gov.br/images/eventos/1/12_09_2013_22_20_22_30_/Flavio%20Derz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43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Avenida Flavio </a:t>
            </a:r>
            <a:r>
              <a:rPr lang="pt-BR" dirty="0" err="1" smtClean="0"/>
              <a:t>Derzi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9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bcdn-sphotos-h-a.akamaihd.net/hphotos-ak-frc3/t1/401996_497435643638534_121679925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367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88528"/>
            <a:ext cx="5486400" cy="583672"/>
          </a:xfrm>
        </p:spPr>
        <p:txBody>
          <a:bodyPr/>
          <a:lstStyle/>
          <a:p>
            <a:r>
              <a:rPr lang="pt-BR" dirty="0" smtClean="0"/>
              <a:t>Atual Prefeitura Municipal.</a:t>
            </a:r>
            <a:endParaRPr lang="pt-BR" dirty="0"/>
          </a:p>
        </p:txBody>
      </p:sp>
      <p:pic>
        <p:nvPicPr>
          <p:cNvPr id="13314" name="Picture 2" descr="https://fbcdn-sphotos-c-a.akamaihd.net/hphotos-ak-ash3/t1/563686_497048500343915_15707102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7988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bcdn-sphotos-a-a.akamaihd.net/hphotos-ak-prn2/t1/8604_496568377058594_1310076448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1015008"/>
          </a:xfrm>
        </p:spPr>
        <p:txBody>
          <a:bodyPr/>
          <a:lstStyle/>
          <a:p>
            <a:r>
              <a:rPr lang="pt-BR" dirty="0" err="1" smtClean="0"/>
              <a:t>Camara</a:t>
            </a:r>
            <a:r>
              <a:rPr lang="pt-BR" dirty="0" smtClean="0"/>
              <a:t> Municipal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3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bcdn-sphotos-d-a.akamaihd.net/hphotos-ak-frc3/t1/549847_496558553726243_131711931_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 bwMode="auto">
          <a:xfrm>
            <a:off x="1475656" y="1052736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/>
          <a:lstStyle/>
          <a:p>
            <a:r>
              <a:rPr lang="pt-BR" dirty="0" smtClean="0"/>
              <a:t>Igreja católica de Coronel Sapucaia.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oronelsapucaia.ms.gov.br/images/eventos/1/12_09_2013_22_08_27_30_/imag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6" y="168308"/>
            <a:ext cx="8156032" cy="65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bcdn-sphotos-c-a.akamaihd.net/hphotos-ak-ash3/t1/575891_496563403725758_12971835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Referencias: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1400" dirty="0" smtClean="0"/>
              <a:t>Fotos, </a:t>
            </a:r>
            <a:r>
              <a:rPr lang="pt-BR" sz="1400" dirty="0" err="1" smtClean="0"/>
              <a:t>facebook</a:t>
            </a:r>
            <a:r>
              <a:rPr lang="pt-BR" sz="1400" dirty="0" smtClean="0"/>
              <a:t> Branco.</a:t>
            </a:r>
          </a:p>
          <a:p>
            <a:r>
              <a:rPr lang="pt-BR" sz="1400" dirty="0" smtClean="0"/>
              <a:t>Acervos família.</a:t>
            </a:r>
          </a:p>
          <a:p>
            <a:r>
              <a:rPr lang="pt-BR" sz="1400" dirty="0" smtClean="0"/>
              <a:t>Acervo Prefeitura municipal.</a:t>
            </a:r>
            <a:endParaRPr lang="pt-BR" sz="14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461839"/>
          </a:xfrm>
        </p:spPr>
        <p:txBody>
          <a:bodyPr>
            <a:normAutofit/>
          </a:bodyPr>
          <a:lstStyle/>
          <a:p>
            <a:r>
              <a:rPr lang="pt-BR" sz="1700" dirty="0" smtClean="0"/>
              <a:t>Organização: </a:t>
            </a:r>
            <a:r>
              <a:rPr lang="pt-BR" sz="1700" dirty="0" err="1" smtClean="0"/>
              <a:t>Agnalda</a:t>
            </a:r>
            <a:r>
              <a:rPr lang="pt-BR" sz="1700" dirty="0" smtClean="0"/>
              <a:t> Santana Robaldo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3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://www.coronelsapucaia.ms.gov.br/images/eventos/1/12_09_2013_22_08_27_30_/imag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8236"/>
            <a:ext cx="8280920" cy="50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ronelsapucaia.ms.gov.br/images/eventos/1/12_09_2013_22_08_27_30_/imag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1600" dirty="0" smtClean="0"/>
              <a:t>1ª ESCOLA DA CIDADE</a:t>
            </a:r>
            <a:endParaRPr lang="pt-BR" sz="1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 rot="231277">
            <a:off x="1259813" y="-479628"/>
            <a:ext cx="1543355" cy="57324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7" name="Picture 4" descr="http://www.coronelsapucaia.ms.gov.br/images/eventos/1/12_09_2013_22_08_27_30_/imag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0815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oronelsapucaia.ms.gov.br/images/eventos/1/12_09_2013_22_08_27_30_/imag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7" y="2924944"/>
            <a:ext cx="340682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649</TotalTime>
  <Words>402</Words>
  <Application>Microsoft Office PowerPoint</Application>
  <PresentationFormat>Apresentação na tela (4:3)</PresentationFormat>
  <Paragraphs>66</Paragraphs>
  <Slides>61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Viagem</vt:lpstr>
      <vt:lpstr>UM POUCO DE NOSSA HISTÓRIA.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1ª ESCOLA DA 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Prof ª. Luzia Micuinha, Dona Ana, Jandira Ramos, a 4a profª , Zeila Rocha, profª  Suely Marlene Alves Torquetti, profª  Amélia Pizzato, profª  Sumiko   Shigueara  Soligo, profº  Luiz Eurico Vargas, profª  Judite D. Maciel, Erci Pereira e a Maria Lourdes Matsumoto Lopes. </vt:lpstr>
      <vt:lpstr>CLARICE BOFINGER DESFILE 7 DE SETEMBRO COMO RAINHA DOS ESTUDANTES  </vt:lpstr>
      <vt:lpstr>Serraria SÃO PAULO – PROPRIETÁRIO Renato Mendes </vt:lpstr>
      <vt:lpstr>Rainha da madeira de Coronel Sapucaia </vt:lpstr>
      <vt:lpstr>    </vt:lpstr>
      <vt:lpstr>Apresentação do PowerPoint</vt:lpstr>
      <vt:lpstr>Apresentação do PowerPoint</vt:lpstr>
      <vt:lpstr>Inauguração da Biblioteca Municipal de Cel Sapucaia.</vt:lpstr>
      <vt:lpstr>Campanha para prefeito de Amambai, Cel Sapucaia ainda era Distrito. No palanque Vereador Eurico Mariano, D. Ermelira Mariano, D. Angela Bender, Elodir Bender, Dr. Geraldo Candidato a Prefeito e Licio Horst </vt:lpstr>
      <vt:lpstr>Apresentação do PowerPoint</vt:lpstr>
      <vt:lpstr>Coronel Sapucaia.</vt:lpstr>
      <vt:lpstr>Coronel Sapucaia</vt:lpstr>
      <vt:lpstr>  Entrada  de Coronel Sapucaia</vt:lpstr>
      <vt:lpstr>Monumento: entrada da cidade</vt:lpstr>
      <vt:lpstr>Apresentação do PowerPoint</vt:lpstr>
      <vt:lpstr>Praça da Vila Mate Laranjeira</vt:lpstr>
      <vt:lpstr>Avenida Flavio Derzi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SEVEN</dc:creator>
  <cp:lastModifiedBy>Windows XP</cp:lastModifiedBy>
  <cp:revision>43</cp:revision>
  <dcterms:created xsi:type="dcterms:W3CDTF">2014-02-14T22:55:51Z</dcterms:created>
  <dcterms:modified xsi:type="dcterms:W3CDTF">2014-03-26T15:21:22Z</dcterms:modified>
</cp:coreProperties>
</file>